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378" r:id="rId2"/>
    <p:sldId id="291" r:id="rId3"/>
    <p:sldId id="266" r:id="rId4"/>
    <p:sldId id="268" r:id="rId5"/>
    <p:sldId id="257" r:id="rId6"/>
    <p:sldId id="371" r:id="rId7"/>
    <p:sldId id="259" r:id="rId8"/>
    <p:sldId id="363" r:id="rId9"/>
    <p:sldId id="309" r:id="rId10"/>
    <p:sldId id="335" r:id="rId11"/>
    <p:sldId id="353" r:id="rId12"/>
    <p:sldId id="344" r:id="rId13"/>
    <p:sldId id="299" r:id="rId14"/>
    <p:sldId id="312" r:id="rId15"/>
    <p:sldId id="354" r:id="rId16"/>
    <p:sldId id="355" r:id="rId17"/>
    <p:sldId id="343" r:id="rId18"/>
    <p:sldId id="274" r:id="rId19"/>
    <p:sldId id="269" r:id="rId20"/>
    <p:sldId id="272" r:id="rId21"/>
    <p:sldId id="271" r:id="rId22"/>
    <p:sldId id="273" r:id="rId23"/>
    <p:sldId id="346" r:id="rId24"/>
    <p:sldId id="293" r:id="rId25"/>
    <p:sldId id="336" r:id="rId26"/>
    <p:sldId id="303" r:id="rId27"/>
    <p:sldId id="302" r:id="rId28"/>
    <p:sldId id="301" r:id="rId29"/>
    <p:sldId id="276" r:id="rId30"/>
    <p:sldId id="310" r:id="rId31"/>
    <p:sldId id="345" r:id="rId32"/>
    <p:sldId id="373" r:id="rId33"/>
    <p:sldId id="356" r:id="rId34"/>
    <p:sldId id="357" r:id="rId35"/>
    <p:sldId id="280" r:id="rId36"/>
    <p:sldId id="313" r:id="rId37"/>
    <p:sldId id="281" r:id="rId38"/>
    <p:sldId id="304" r:id="rId39"/>
    <p:sldId id="350" r:id="rId40"/>
    <p:sldId id="283" r:id="rId41"/>
    <p:sldId id="258" r:id="rId42"/>
    <p:sldId id="376" r:id="rId43"/>
    <p:sldId id="370" r:id="rId44"/>
    <p:sldId id="349" r:id="rId45"/>
    <p:sldId id="284" r:id="rId46"/>
    <p:sldId id="289" r:id="rId47"/>
    <p:sldId id="285" r:id="rId48"/>
    <p:sldId id="314" r:id="rId49"/>
    <p:sldId id="278" r:id="rId50"/>
    <p:sldId id="351" r:id="rId51"/>
    <p:sldId id="359" r:id="rId52"/>
    <p:sldId id="262" r:id="rId53"/>
    <p:sldId id="290" r:id="rId54"/>
    <p:sldId id="306" r:id="rId55"/>
    <p:sldId id="264" r:id="rId56"/>
    <p:sldId id="374" r:id="rId57"/>
    <p:sldId id="328" r:id="rId58"/>
    <p:sldId id="329" r:id="rId59"/>
    <p:sldId id="377" r:id="rId60"/>
    <p:sldId id="324" r:id="rId61"/>
    <p:sldId id="334" r:id="rId62"/>
    <p:sldId id="322" r:id="rId63"/>
    <p:sldId id="261" r:id="rId64"/>
  </p:sldIdLst>
  <p:sldSz cx="10836275" cy="6775450"/>
  <p:notesSz cx="6858000" cy="9144000"/>
  <p:custShowLst>
    <p:custShow name="Custom Show 1" id="0">
      <p:sldLst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  <p:sld r:id="rId43"/>
        <p:sld r:id="rId44"/>
        <p:sld r:id="rId45"/>
        <p:sld r:id="rId46"/>
        <p:sld r:id="rId47"/>
        <p:sld r:id="rId48"/>
        <p:sld r:id="rId49"/>
        <p:sld r:id="rId50"/>
        <p:sld r:id="rId51"/>
        <p:sld r:id="rId52"/>
        <p:sld r:id="rId53"/>
        <p:sld r:id="rId54"/>
        <p:sld r:id="rId55"/>
        <p:sld r:id="rId56"/>
        <p:sld r:id="rId57"/>
        <p:sld r:id="rId58"/>
        <p:sld r:id="rId59"/>
        <p:sld r:id="rId60"/>
        <p:sld r:id="rId61"/>
        <p:sld r:id="rId62"/>
        <p:sld r:id="rId63"/>
        <p:sld r:id="rId64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BFCFC"/>
    <a:srgbClr val="9CECFB"/>
    <a:srgbClr val="FEFFFC"/>
    <a:srgbClr val="F9F3FF"/>
    <a:srgbClr val="F0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836" autoAdjust="0"/>
    <p:restoredTop sz="90929"/>
  </p:normalViewPr>
  <p:slideViewPr>
    <p:cSldViewPr>
      <p:cViewPr varScale="1">
        <p:scale>
          <a:sx n="140" d="100"/>
          <a:sy n="140" d="100"/>
        </p:scale>
        <p:origin x="144" y="-104"/>
      </p:cViewPr>
      <p:guideLst>
        <p:guide orient="horz" pos="2134"/>
        <p:guide pos="34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-321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BD6168-725E-834A-B1ED-92826DEF3D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71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1028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687388" y="685800"/>
            <a:ext cx="54832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D0831B-E176-D14F-9F96-7B542ACC59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70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23B223-09CB-C94C-99A3-99448FF5DD42}" type="slidenum">
              <a:rPr lang="en-US"/>
              <a:pPr/>
              <a:t>1</a:t>
            </a:fld>
            <a:endParaRPr lang="en-US"/>
          </a:p>
        </p:txBody>
      </p:sp>
      <p:sp>
        <p:nvSpPr>
          <p:cNvPr id="337922" name="Rectangle 1026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08FFBE-5829-DC4D-8E52-BD420D93C009}" type="slidenum">
              <a:rPr lang="en-US"/>
              <a:pPr/>
              <a:t>10</a:t>
            </a:fld>
            <a:endParaRPr lang="en-US"/>
          </a:p>
        </p:txBody>
      </p:sp>
      <p:sp>
        <p:nvSpPr>
          <p:cNvPr id="17203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CF0948-3CBE-744E-93D2-6892D13195D2}" type="slidenum">
              <a:rPr lang="en-US"/>
              <a:pPr/>
              <a:t>11</a:t>
            </a:fld>
            <a:endParaRPr lang="en-US"/>
          </a:p>
        </p:txBody>
      </p:sp>
      <p:sp>
        <p:nvSpPr>
          <p:cNvPr id="24883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BB1546-B2C5-E042-9368-EA1B5C937B2F}" type="slidenum">
              <a:rPr lang="en-US"/>
              <a:pPr/>
              <a:t>12</a:t>
            </a:fld>
            <a:endParaRPr lang="en-US"/>
          </a:p>
        </p:txBody>
      </p:sp>
      <p:sp>
        <p:nvSpPr>
          <p:cNvPr id="22528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2AC4B-517C-334F-9FB4-A7E76DD9CDD8}" type="slidenum">
              <a:rPr lang="en-US"/>
              <a:pPr/>
              <a:t>13</a:t>
            </a:fld>
            <a:endParaRPr lang="en-US"/>
          </a:p>
        </p:txBody>
      </p:sp>
      <p:sp>
        <p:nvSpPr>
          <p:cNvPr id="13312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D5728D-3DE7-034B-B64B-A85CA9D5EDC3}" type="slidenum">
              <a:rPr lang="en-US"/>
              <a:pPr/>
              <a:t>14</a:t>
            </a:fld>
            <a:endParaRPr lang="en-US"/>
          </a:p>
        </p:txBody>
      </p:sp>
      <p:sp>
        <p:nvSpPr>
          <p:cNvPr id="13619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86C3F1-1F16-2B42-A674-7272701270C1}" type="slidenum">
              <a:rPr lang="en-US"/>
              <a:pPr/>
              <a:t>15</a:t>
            </a:fld>
            <a:endParaRPr lang="en-US"/>
          </a:p>
        </p:txBody>
      </p:sp>
      <p:sp>
        <p:nvSpPr>
          <p:cNvPr id="25293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E55865-4960-4946-A2C3-E62BDC28CDBA}" type="slidenum">
              <a:rPr lang="en-US"/>
              <a:pPr/>
              <a:t>16</a:t>
            </a:fld>
            <a:endParaRPr lang="en-US"/>
          </a:p>
        </p:txBody>
      </p:sp>
      <p:sp>
        <p:nvSpPr>
          <p:cNvPr id="25395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F8B5F0-CFBE-F14E-8E01-F77B30F02A6C}" type="slidenum">
              <a:rPr lang="en-US"/>
              <a:pPr/>
              <a:t>17</a:t>
            </a:fld>
            <a:endParaRPr lang="en-US"/>
          </a:p>
        </p:txBody>
      </p:sp>
      <p:sp>
        <p:nvSpPr>
          <p:cNvPr id="21606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702B8-E003-8E44-9E90-35D07A87C23B}" type="slidenum">
              <a:rPr lang="en-US"/>
              <a:pPr/>
              <a:t>18</a:t>
            </a:fld>
            <a:endParaRPr lang="en-US"/>
          </a:p>
        </p:txBody>
      </p:sp>
      <p:sp>
        <p:nvSpPr>
          <p:cNvPr id="5939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9B0DA0-408B-0948-BF50-685F552679B3}" type="slidenum">
              <a:rPr lang="en-US"/>
              <a:pPr/>
              <a:t>19</a:t>
            </a:fld>
            <a:endParaRPr lang="en-US"/>
          </a:p>
        </p:txBody>
      </p:sp>
      <p:sp>
        <p:nvSpPr>
          <p:cNvPr id="5325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55503A-1C62-664F-B504-5516D4886E9B}" type="slidenum">
              <a:rPr lang="en-US"/>
              <a:pPr/>
              <a:t>2</a:t>
            </a:fld>
            <a:endParaRPr lang="en-US"/>
          </a:p>
        </p:txBody>
      </p:sp>
      <p:sp>
        <p:nvSpPr>
          <p:cNvPr id="6349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850C88-FD69-A046-8B28-C4B838BD2EFE}" type="slidenum">
              <a:rPr lang="en-US"/>
              <a:pPr/>
              <a:t>20</a:t>
            </a:fld>
            <a:endParaRPr lang="en-US"/>
          </a:p>
        </p:txBody>
      </p:sp>
      <p:sp>
        <p:nvSpPr>
          <p:cNvPr id="5734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D6AE63-A5A6-3747-8D6A-36C37F560DED}" type="slidenum">
              <a:rPr lang="en-US"/>
              <a:pPr/>
              <a:t>21</a:t>
            </a:fld>
            <a:endParaRPr lang="en-US"/>
          </a:p>
        </p:txBody>
      </p:sp>
      <p:sp>
        <p:nvSpPr>
          <p:cNvPr id="5529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D8AD6-652D-6C4A-BA85-E02246D3CC21}" type="slidenum">
              <a:rPr lang="en-US"/>
              <a:pPr/>
              <a:t>22</a:t>
            </a:fld>
            <a:endParaRPr lang="en-US"/>
          </a:p>
        </p:txBody>
      </p:sp>
      <p:sp>
        <p:nvSpPr>
          <p:cNvPr id="5837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E0C379-E437-9D4E-8F7E-C5289B3CB055}" type="slidenum">
              <a:rPr lang="en-US"/>
              <a:pPr/>
              <a:t>23</a:t>
            </a:fld>
            <a:endParaRPr lang="en-US"/>
          </a:p>
        </p:txBody>
      </p:sp>
      <p:sp>
        <p:nvSpPr>
          <p:cNvPr id="21811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359156-9429-854E-812A-B257105CED97}" type="slidenum">
              <a:rPr lang="en-US"/>
              <a:pPr/>
              <a:t>24</a:t>
            </a:fld>
            <a:endParaRPr lang="en-US"/>
          </a:p>
        </p:txBody>
      </p:sp>
      <p:sp>
        <p:nvSpPr>
          <p:cNvPr id="7270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E394E-29CD-A743-AEB4-91A92E5A0E16}" type="slidenum">
              <a:rPr lang="en-US"/>
              <a:pPr/>
              <a:t>25</a:t>
            </a:fld>
            <a:endParaRPr lang="en-US"/>
          </a:p>
        </p:txBody>
      </p:sp>
      <p:sp>
        <p:nvSpPr>
          <p:cNvPr id="2191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A618D6-E4BD-2247-9E6D-AC7F55C0C4C4}" type="slidenum">
              <a:rPr lang="en-US"/>
              <a:pPr/>
              <a:t>26</a:t>
            </a:fld>
            <a:endParaRPr lang="en-US"/>
          </a:p>
        </p:txBody>
      </p:sp>
      <p:sp>
        <p:nvSpPr>
          <p:cNvPr id="1423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FC2082-C217-0343-B6DD-528AD5409015}" type="slidenum">
              <a:rPr lang="en-US"/>
              <a:pPr/>
              <a:t>27</a:t>
            </a:fld>
            <a:endParaRPr lang="en-US"/>
          </a:p>
        </p:txBody>
      </p:sp>
      <p:sp>
        <p:nvSpPr>
          <p:cNvPr id="13926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46E17-87B2-674A-A5D9-420112420CCD}" type="slidenum">
              <a:rPr lang="en-US"/>
              <a:pPr/>
              <a:t>28</a:t>
            </a:fld>
            <a:endParaRPr lang="en-US"/>
          </a:p>
        </p:txBody>
      </p:sp>
      <p:sp>
        <p:nvSpPr>
          <p:cNvPr id="14131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0A3B6A-7B54-734E-BCFB-EC1BD1D9204F}" type="slidenum">
              <a:rPr lang="en-US"/>
              <a:pPr/>
              <a:t>29</a:t>
            </a:fld>
            <a:endParaRPr lang="en-US"/>
          </a:p>
        </p:txBody>
      </p:sp>
      <p:sp>
        <p:nvSpPr>
          <p:cNvPr id="6144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4F74A-0AD3-FC41-84DA-9D5A925FB3D7}" type="slidenum">
              <a:rPr lang="en-US"/>
              <a:pPr/>
              <a:t>3</a:t>
            </a:fld>
            <a:endParaRPr lang="en-US"/>
          </a:p>
        </p:txBody>
      </p:sp>
      <p:sp>
        <p:nvSpPr>
          <p:cNvPr id="6041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0BCC4E-A496-7D47-ADA1-0FCACC46C475}" type="slidenum">
              <a:rPr lang="en-US"/>
              <a:pPr/>
              <a:t>30</a:t>
            </a:fld>
            <a:endParaRPr lang="en-US"/>
          </a:p>
        </p:txBody>
      </p:sp>
      <p:sp>
        <p:nvSpPr>
          <p:cNvPr id="14438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1C77F-C7AB-5F41-AD50-CED18C300D0D}" type="slidenum">
              <a:rPr lang="en-US"/>
              <a:pPr/>
              <a:t>31</a:t>
            </a:fld>
            <a:endParaRPr lang="en-US"/>
          </a:p>
        </p:txBody>
      </p:sp>
      <p:sp>
        <p:nvSpPr>
          <p:cNvPr id="22016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55616-FB52-7F42-AC32-BF1DA25000DC}" type="slidenum">
              <a:rPr lang="en-US"/>
              <a:pPr/>
              <a:t>32</a:t>
            </a:fld>
            <a:endParaRPr lang="en-US"/>
          </a:p>
        </p:txBody>
      </p:sp>
      <p:sp>
        <p:nvSpPr>
          <p:cNvPr id="30003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1B84A-85F6-F142-A873-F72BA31A7780}" type="slidenum">
              <a:rPr lang="en-US"/>
              <a:pPr/>
              <a:t>33</a:t>
            </a:fld>
            <a:endParaRPr lang="en-US"/>
          </a:p>
        </p:txBody>
      </p:sp>
      <p:sp>
        <p:nvSpPr>
          <p:cNvPr id="25497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6EA691-1026-7941-B697-9CEB24D22A9C}" type="slidenum">
              <a:rPr lang="en-US"/>
              <a:pPr/>
              <a:t>34</a:t>
            </a:fld>
            <a:endParaRPr lang="en-US"/>
          </a:p>
        </p:txBody>
      </p:sp>
      <p:sp>
        <p:nvSpPr>
          <p:cNvPr id="25600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13E6FF-E8F4-5445-96D4-2CC97949B255}" type="slidenum">
              <a:rPr lang="en-US"/>
              <a:pPr/>
              <a:t>35</a:t>
            </a:fld>
            <a:endParaRPr lang="en-US"/>
          </a:p>
        </p:txBody>
      </p:sp>
      <p:sp>
        <p:nvSpPr>
          <p:cNvPr id="6451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4E269A-5A73-2441-868F-6B9F17797765}" type="slidenum">
              <a:rPr lang="en-US"/>
              <a:pPr/>
              <a:t>36</a:t>
            </a:fld>
            <a:endParaRPr lang="en-US"/>
          </a:p>
        </p:txBody>
      </p:sp>
      <p:sp>
        <p:nvSpPr>
          <p:cNvPr id="14541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F3E4F8-EF64-2245-89A7-E8331F24D30D}" type="slidenum">
              <a:rPr lang="en-US"/>
              <a:pPr/>
              <a:t>37</a:t>
            </a:fld>
            <a:endParaRPr lang="en-US"/>
          </a:p>
        </p:txBody>
      </p:sp>
      <p:sp>
        <p:nvSpPr>
          <p:cNvPr id="6758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1E13B5-20AA-074C-82EB-C93A29996D87}" type="slidenum">
              <a:rPr lang="en-US"/>
              <a:pPr/>
              <a:t>38</a:t>
            </a:fld>
            <a:endParaRPr lang="en-US"/>
          </a:p>
        </p:txBody>
      </p:sp>
      <p:sp>
        <p:nvSpPr>
          <p:cNvPr id="14336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91D3F-8257-B148-B0FF-67CA8C762B2D}" type="slidenum">
              <a:rPr lang="en-US"/>
              <a:pPr/>
              <a:t>39</a:t>
            </a:fld>
            <a:endParaRPr lang="en-US"/>
          </a:p>
        </p:txBody>
      </p:sp>
      <p:sp>
        <p:nvSpPr>
          <p:cNvPr id="22118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CB396-8BFF-9E4B-ABB2-2B227EA611F0}" type="slidenum">
              <a:rPr lang="en-US"/>
              <a:pPr/>
              <a:t>4</a:t>
            </a:fld>
            <a:endParaRPr lang="en-US"/>
          </a:p>
        </p:txBody>
      </p:sp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2504D-C0D1-F44C-8CE6-40200EAC5B90}" type="slidenum">
              <a:rPr lang="en-US"/>
              <a:pPr/>
              <a:t>40</a:t>
            </a:fld>
            <a:endParaRPr lang="en-US"/>
          </a:p>
        </p:txBody>
      </p:sp>
      <p:sp>
        <p:nvSpPr>
          <p:cNvPr id="7065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C4DEED-C109-0F44-90EF-C72AFC90DEB6}" type="slidenum">
              <a:rPr lang="en-US"/>
              <a:pPr/>
              <a:t>41</a:t>
            </a:fld>
            <a:endParaRPr lang="en-US"/>
          </a:p>
        </p:txBody>
      </p:sp>
      <p:sp>
        <p:nvSpPr>
          <p:cNvPr id="5222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4F18D8-0D0F-C04F-AF19-2DF0B7F6391B}" type="slidenum">
              <a:rPr lang="en-US"/>
              <a:pPr/>
              <a:t>42</a:t>
            </a:fld>
            <a:endParaRPr lang="en-US"/>
          </a:p>
        </p:txBody>
      </p:sp>
      <p:sp>
        <p:nvSpPr>
          <p:cNvPr id="33485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A9A931-C264-7442-A398-E9471F845A3D}" type="slidenum">
              <a:rPr lang="en-US"/>
              <a:pPr/>
              <a:t>43</a:t>
            </a:fld>
            <a:endParaRPr lang="en-US"/>
          </a:p>
        </p:txBody>
      </p:sp>
      <p:sp>
        <p:nvSpPr>
          <p:cNvPr id="25805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7FB20F-A685-F343-B8FD-D0DAB049FBD1}" type="slidenum">
              <a:rPr lang="en-US"/>
              <a:pPr/>
              <a:t>44</a:t>
            </a:fld>
            <a:endParaRPr lang="en-US"/>
          </a:p>
        </p:txBody>
      </p:sp>
      <p:sp>
        <p:nvSpPr>
          <p:cNvPr id="22221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30731-3F7F-224D-AC8B-B0AA57B1549E}" type="slidenum">
              <a:rPr lang="en-US"/>
              <a:pPr/>
              <a:t>45</a:t>
            </a:fld>
            <a:endParaRPr lang="en-US"/>
          </a:p>
        </p:txBody>
      </p:sp>
      <p:sp>
        <p:nvSpPr>
          <p:cNvPr id="7373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7BC68-899A-AE45-B988-88F37E9EF924}" type="slidenum">
              <a:rPr lang="en-US"/>
              <a:pPr/>
              <a:t>46</a:t>
            </a:fld>
            <a:endParaRPr lang="en-US"/>
          </a:p>
        </p:txBody>
      </p:sp>
      <p:sp>
        <p:nvSpPr>
          <p:cNvPr id="7885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9813D-F350-5642-93A0-65D38373B201}" type="slidenum">
              <a:rPr lang="en-US"/>
              <a:pPr/>
              <a:t>47</a:t>
            </a:fld>
            <a:endParaRPr lang="en-US"/>
          </a:p>
        </p:txBody>
      </p:sp>
      <p:sp>
        <p:nvSpPr>
          <p:cNvPr id="7577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75FDE-91EC-7146-8B00-8F67A58ADA4C}" type="slidenum">
              <a:rPr lang="en-US"/>
              <a:pPr/>
              <a:t>48</a:t>
            </a:fld>
            <a:endParaRPr lang="en-US"/>
          </a:p>
        </p:txBody>
      </p:sp>
      <p:sp>
        <p:nvSpPr>
          <p:cNvPr id="14643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16694-0428-9E45-BC31-15484488A826}" type="slidenum">
              <a:rPr lang="en-US"/>
              <a:pPr/>
              <a:t>49</a:t>
            </a:fld>
            <a:endParaRPr lang="en-US"/>
          </a:p>
        </p:txBody>
      </p:sp>
      <p:sp>
        <p:nvSpPr>
          <p:cNvPr id="7680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7B9090-1EBB-3A45-B1D5-F8D289EA1707}" type="slidenum">
              <a:rPr lang="en-US"/>
              <a:pPr/>
              <a:t>5</a:t>
            </a:fld>
            <a:endParaRPr lang="en-US"/>
          </a:p>
        </p:txBody>
      </p:sp>
      <p:sp>
        <p:nvSpPr>
          <p:cNvPr id="5017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77D48-A1C3-FB41-9E09-8FB2E8F9FCB9}" type="slidenum">
              <a:rPr lang="en-US"/>
              <a:pPr/>
              <a:t>50</a:t>
            </a:fld>
            <a:endParaRPr lang="en-US"/>
          </a:p>
        </p:txBody>
      </p:sp>
      <p:sp>
        <p:nvSpPr>
          <p:cNvPr id="22425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D04E1-8383-7843-80DD-4F2A266A2F84}" type="slidenum">
              <a:rPr lang="en-US"/>
              <a:pPr/>
              <a:t>51</a:t>
            </a:fld>
            <a:endParaRPr lang="en-US"/>
          </a:p>
        </p:txBody>
      </p:sp>
      <p:sp>
        <p:nvSpPr>
          <p:cNvPr id="25907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E6AAC2-88CF-604D-BD02-3768EE2E642B}" type="slidenum">
              <a:rPr lang="en-US"/>
              <a:pPr/>
              <a:t>52</a:t>
            </a:fld>
            <a:endParaRPr lang="en-US"/>
          </a:p>
        </p:txBody>
      </p:sp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6989D3-0DA2-AB40-B71A-217CBECC4071}" type="slidenum">
              <a:rPr lang="en-US"/>
              <a:pPr/>
              <a:t>53</a:t>
            </a:fld>
            <a:endParaRPr lang="en-US"/>
          </a:p>
        </p:txBody>
      </p:sp>
      <p:sp>
        <p:nvSpPr>
          <p:cNvPr id="7987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852F9-BE99-8C43-B039-AA3441793B33}" type="slidenum">
              <a:rPr lang="en-US"/>
              <a:pPr/>
              <a:t>54</a:t>
            </a:fld>
            <a:endParaRPr lang="en-US"/>
          </a:p>
        </p:txBody>
      </p:sp>
      <p:sp>
        <p:nvSpPr>
          <p:cNvPr id="14848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349425-3E97-074C-A5D1-E3165748AF27}" type="slidenum">
              <a:rPr lang="en-US"/>
              <a:pPr/>
              <a:t>55</a:t>
            </a:fld>
            <a:endParaRPr lang="en-US"/>
          </a:p>
        </p:txBody>
      </p:sp>
      <p:sp>
        <p:nvSpPr>
          <p:cNvPr id="5632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F0A07-BC1A-CA49-93C2-CF4432F59A9C}" type="slidenum">
              <a:rPr lang="en-US"/>
              <a:pPr/>
              <a:t>56</a:t>
            </a:fld>
            <a:endParaRPr lang="en-US"/>
          </a:p>
        </p:txBody>
      </p:sp>
      <p:sp>
        <p:nvSpPr>
          <p:cNvPr id="30105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3F696B-9B7E-D944-A602-B66211D23515}" type="slidenum">
              <a:rPr lang="en-US"/>
              <a:pPr/>
              <a:t>57</a:t>
            </a:fld>
            <a:endParaRPr lang="en-US"/>
          </a:p>
        </p:txBody>
      </p:sp>
      <p:sp>
        <p:nvSpPr>
          <p:cNvPr id="17715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BAA116-2AF2-5442-82BA-8CC5D6818CF3}" type="slidenum">
              <a:rPr lang="en-US"/>
              <a:pPr/>
              <a:t>58</a:t>
            </a:fld>
            <a:endParaRPr lang="en-US"/>
          </a:p>
        </p:txBody>
      </p:sp>
      <p:sp>
        <p:nvSpPr>
          <p:cNvPr id="17817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3D7320-4003-BF4F-9C3D-7CB2EAE9DE31}" type="slidenum">
              <a:rPr lang="en-US"/>
              <a:pPr/>
              <a:t>59</a:t>
            </a:fld>
            <a:endParaRPr lang="en-US"/>
          </a:p>
        </p:txBody>
      </p:sp>
      <p:sp>
        <p:nvSpPr>
          <p:cNvPr id="33587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DAFAD7-F398-7D44-BA7A-510CB5EAE33D}" type="slidenum">
              <a:rPr lang="en-US"/>
              <a:pPr/>
              <a:t>6</a:t>
            </a:fld>
            <a:endParaRPr lang="en-US"/>
          </a:p>
        </p:txBody>
      </p:sp>
      <p:sp>
        <p:nvSpPr>
          <p:cNvPr id="25088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BD67F-9E98-CB4A-92C3-B951061020D1}" type="slidenum">
              <a:rPr lang="en-US"/>
              <a:pPr/>
              <a:t>60</a:t>
            </a:fld>
            <a:endParaRPr lang="en-US"/>
          </a:p>
        </p:txBody>
      </p:sp>
      <p:sp>
        <p:nvSpPr>
          <p:cNvPr id="17305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41707-3FBF-FC4B-9A78-ADF00293A8F7}" type="slidenum">
              <a:rPr lang="en-US"/>
              <a:pPr/>
              <a:t>61</a:t>
            </a:fld>
            <a:endParaRPr lang="en-US"/>
          </a:p>
        </p:txBody>
      </p:sp>
      <p:sp>
        <p:nvSpPr>
          <p:cNvPr id="18329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371037-3A90-2447-9EBC-D760934B33BC}" type="slidenum">
              <a:rPr lang="en-US"/>
              <a:pPr/>
              <a:t>62</a:t>
            </a:fld>
            <a:endParaRPr lang="en-US"/>
          </a:p>
        </p:txBody>
      </p:sp>
      <p:sp>
        <p:nvSpPr>
          <p:cNvPr id="18432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3E79C9-9B4E-F948-BED0-EBBF47932C89}" type="slidenum">
              <a:rPr lang="en-US"/>
              <a:pPr/>
              <a:t>63</a:t>
            </a:fld>
            <a:endParaRPr lang="en-US"/>
          </a:p>
        </p:txBody>
      </p:sp>
      <p:sp>
        <p:nvSpPr>
          <p:cNvPr id="8192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C0374-33D1-CD44-98C1-DD31F2C9A1FE}" type="slidenum">
              <a:rPr lang="en-US"/>
              <a:pPr/>
              <a:t>7</a:t>
            </a:fld>
            <a:endParaRPr lang="en-US"/>
          </a:p>
        </p:txBody>
      </p:sp>
      <p:sp>
        <p:nvSpPr>
          <p:cNvPr id="4710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A6C2A7-6C72-2049-AAA6-89F099CB8EEB}" type="slidenum">
              <a:rPr lang="en-US"/>
              <a:pPr/>
              <a:t>8</a:t>
            </a:fld>
            <a:endParaRPr lang="en-US"/>
          </a:p>
        </p:txBody>
      </p:sp>
      <p:sp>
        <p:nvSpPr>
          <p:cNvPr id="24678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EF294C-FC96-A446-9E8E-D020153221AA}" type="slidenum">
              <a:rPr lang="en-US"/>
              <a:pPr/>
              <a:t>9</a:t>
            </a:fld>
            <a:endParaRPr lang="en-US"/>
          </a:p>
        </p:txBody>
      </p:sp>
      <p:sp>
        <p:nvSpPr>
          <p:cNvPr id="13414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105025"/>
            <a:ext cx="9210675" cy="1452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40163"/>
            <a:ext cx="7585075" cy="1730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5575C-BD96-A94A-8ED1-94D987D58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76602"/>
      </p:ext>
    </p:extLst>
  </p:cSld>
  <p:clrMapOvr>
    <a:masterClrMapping/>
  </p:clrMapOvr>
  <p:transition xmlns:p14="http://schemas.microsoft.com/office/powerpoint/2010/main" advClick="0" advTm="7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A5491-A9B8-FF40-BFD7-EE95842F6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24583"/>
      </p:ext>
    </p:extLst>
  </p:cSld>
  <p:clrMapOvr>
    <a:masterClrMapping/>
  </p:clrMapOvr>
  <p:transition xmlns:p14="http://schemas.microsoft.com/office/powerpoint/2010/main" advClick="0" advTm="7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1600" y="601663"/>
            <a:ext cx="2301875" cy="5421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601663"/>
            <a:ext cx="6756400" cy="5421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414BB-CFBE-2441-A6DF-BA9E83CFA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84291"/>
      </p:ext>
    </p:extLst>
  </p:cSld>
  <p:clrMapOvr>
    <a:masterClrMapping/>
  </p:clrMapOvr>
  <p:transition xmlns:p14="http://schemas.microsoft.com/office/powerpoint/2010/main" advClick="0" advTm="7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9C6C5-92A5-4746-B432-F77CDD4B5E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46044"/>
      </p:ext>
    </p:extLst>
  </p:cSld>
  <p:clrMapOvr>
    <a:masterClrMapping/>
  </p:clrMapOvr>
  <p:transition xmlns:p14="http://schemas.microsoft.com/office/powerpoint/2010/main" advClick="0" advTm="7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4354513"/>
            <a:ext cx="9210675" cy="134461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663" y="2871788"/>
            <a:ext cx="9210675" cy="14827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C4B18-C384-9F40-BFE7-712584501F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40165"/>
      </p:ext>
    </p:extLst>
  </p:cSld>
  <p:clrMapOvr>
    <a:masterClrMapping/>
  </p:clrMapOvr>
  <p:transition xmlns:p14="http://schemas.microsoft.com/office/powerpoint/2010/main" advClick="0" advTm="7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957388"/>
            <a:ext cx="4529138" cy="4065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4338" y="1957388"/>
            <a:ext cx="4529137" cy="4065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7542B-4FB1-F94C-B2DB-0BF46B1107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35863"/>
      </p:ext>
    </p:extLst>
  </p:cSld>
  <p:clrMapOvr>
    <a:masterClrMapping/>
  </p:clrMapOvr>
  <p:transition xmlns:p14="http://schemas.microsoft.com/office/powerpoint/2010/main" advClick="0" advTm="7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271463"/>
            <a:ext cx="9753600" cy="11287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1516063"/>
            <a:ext cx="4787900" cy="6334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38" y="2149475"/>
            <a:ext cx="4787900" cy="39036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5450" y="1516063"/>
            <a:ext cx="4789488" cy="6334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5450" y="2149475"/>
            <a:ext cx="4789488" cy="39036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380A1-7941-7543-8E00-551700488C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1164"/>
      </p:ext>
    </p:extLst>
  </p:cSld>
  <p:clrMapOvr>
    <a:masterClrMapping/>
  </p:clrMapOvr>
  <p:transition xmlns:p14="http://schemas.microsoft.com/office/powerpoint/2010/main" advClick="0" advTm="7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C1CFD-41EA-8846-A68A-90EFC6B7BD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602"/>
      </p:ext>
    </p:extLst>
  </p:cSld>
  <p:clrMapOvr>
    <a:masterClrMapping/>
  </p:clrMapOvr>
  <p:transition xmlns:p14="http://schemas.microsoft.com/office/powerpoint/2010/main" advClick="0" advTm="7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29B18-4538-B942-825A-07D488C2D0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72311"/>
      </p:ext>
    </p:extLst>
  </p:cSld>
  <p:clrMapOvr>
    <a:masterClrMapping/>
  </p:clrMapOvr>
  <p:transition xmlns:p14="http://schemas.microsoft.com/office/powerpoint/2010/main" advClick="0" advTm="7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269875"/>
            <a:ext cx="3565525" cy="11477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038" y="269875"/>
            <a:ext cx="6057900" cy="5783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338" y="1417638"/>
            <a:ext cx="3565525" cy="4635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A1AFD-3FBE-BF45-843B-3C0CFABF3C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6042"/>
      </p:ext>
    </p:extLst>
  </p:cSld>
  <p:clrMapOvr>
    <a:masterClrMapping/>
  </p:clrMapOvr>
  <p:transition xmlns:p14="http://schemas.microsoft.com/office/powerpoint/2010/main" advClick="0" advTm="7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075" y="4743450"/>
            <a:ext cx="6502400" cy="558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4075" y="604838"/>
            <a:ext cx="6502400" cy="40655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075" y="5302250"/>
            <a:ext cx="6502400" cy="7953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DFDE1-007C-1346-B6A9-F1006FF517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83317"/>
      </p:ext>
    </p:extLst>
  </p:cSld>
  <p:clrMapOvr>
    <a:masterClrMapping/>
  </p:clrMapOvr>
  <p:transition xmlns:p14="http://schemas.microsoft.com/office/powerpoint/2010/main" advClick="0" advTm="7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601663"/>
            <a:ext cx="921067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957388"/>
            <a:ext cx="9210675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173788"/>
            <a:ext cx="225742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02050" y="6173788"/>
            <a:ext cx="34321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66050" y="6173788"/>
            <a:ext cx="225742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4CE479-23E2-C54A-94EC-6830B0EFCA5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advClick="0" advTm="7000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Pachelbel-Canon-CLA022101.wav" TargetMode="External"/><Relationship Id="rId2" Type="http://schemas.openxmlformats.org/officeDocument/2006/relationships/audio" Target="Pachelbel-Canon-CLA022101.wa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file://localhost/Backup%201/CSJ/POWERPOINT/Pictures/PowerPoint%20Images/PowerPoint%20Text%20Pages%20OUTLINE-4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file://localhost/Backup%201/CSJ/POWERPOINT/Pictures/PowerPoint%20Images/PowerPoint%20Text%20Pages%20OUTLINE-5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file://localhost/Backup%201/CSJ/POWERPOINT/Pictures/PowerPoint%20Images/peace%20demonstration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file://localhost/Backup%201/CSJ/POWERPOINT/Pictures/PowerPoint%20Images/DC%20Trip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file://localhost/Backup%201/CSJ/POWERPOINT/Pictures/PowerPoint%20Images/mullane1_crop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file://localhost/Backup%201/CSJ/POWERPOINT/Pictures/PowerPoint%20Images/PowerPoint%20Text%20Pages%20OUTLINE-6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file://localhost/Backup%201/CSJ/POWERPOINT/Pictures/PowerPoint%20Images/PowerPoint%20Text%20Pages%20OUTLINE-7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file://localhost/Backup%201/CSJ/POWERPOINT/Pictures/PowerPoint%20Images/singers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file://localhost/Backup%201/CSJ/POWERPOINT/Sisters%20of%20St%20Joseph%202009/PPT23Alternate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file://localhost/Backup%201/CSJ/POWERPOINT/Pictures/PowerPoint%20Images/DSC_045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file://localhost/Backup%201/CSJ/POWERPOINT/Pictures/PowerPoint%20Images/PowerPoint%20Text%20Pages%20OUTLINE-1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file://localhost/Backup%201/CSJ/POWERPOINT/Pictures/PowerPoint%20Images/IMG_0030%20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file://localhost/Backup%201/CSJ/POWERPOINT/Pictures/PowerPoint%20Images/AMR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file://localhost/Backup%201/CSJ/POWERPOINT/Pictures/PowerPoint%20Images/IMG_013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file://localhost/Backup%201/CSJ/POWERPOINT/Pictures/PowerPoint%20Images/IMG_014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file://localhost/Backup%201/CSJ/POWERPOINT/Pictures/PowerPoint%20Images/PowerPoint%20Text%20Pages%20OUTLINE-8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file://localhost/Backup%201/CSJ/POWERPOINT/Pictures/PowerPoint%20Images/PowerPoint%20Text%20Pages%20OUTLINE-9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file://localhost/Backup%201/CSJ/POWERPOINT/Pictures/PowerPoint%20Images/Earth%20MattereMeeting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file://localhost/Backup%201/CSJ/POWERPOINT/Pictures/PowerPoint%20Images/DSC_918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file://localhost/Backup%201/CSJ/POWERPOINT/Pictures/PowerPoint%20Images/DSC_917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file://localhost/Backup%201/CSJ/POWERPOINT/Pictures/PowerPoint%20Images/J.Reilly%20(3)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file://localhost/Backup%201/CSJ/POWERPOINT/Pictures/PowerPoint%20Images/PowerPoint%20Text%20Pages%20OUTLINE-2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file://localhost/Backup%201/CSJ/POWERPOINT/Pictures/PowerPoint%20Images/Joan%20K%20girls%20b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file://localhost/Backup%201/CSJ/POWERPOINT/Pictures/PowerPoint%20Images/P.R.%20staff03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file://localhost/Backup%201/CSJ/POWERPOINT/Pictures/PowerPoint%20Images/girls+%20sign%20200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file://localhost/Backup%201/CSJ/POWERPOINT/Pictures/PowerPoint%20Images/PowerPoint%20Text%20Pages%20OUTLINE-10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file://localhost/Backup%201/CSJ/POWERPOINT/Pictures/PowerPoint%20Images/PowerPoint%20Text%20Pages%20OUTLINE-11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file://localhost/Backup%201/CSJ/POWERPOINT/Pictures/PowerPoint%20Images/Marg%20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file://localhost/Backup%201/CSJ/POWERPOINT/Pictures/PowerPoint%20Images/People%20of%20Hope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file://localhost/Backup%201/CSJ/POWERPOINT/Pictures/PowerPoint%20Images/Mary%20Ross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file://localhost/Backup%201/CSJ/POWERPOINT/Pictures/PowerPoint%20Images/Elem%20Admin%20BW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file://localhost/Backup%201/CSJ/POWERPOINT/Pictures/PowerPoint%20Images/ProvHouse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file://localhost/Backup%201/CSJ/POWERPOINT/Pictures/PowerPoint%20Images/Double30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file://localhost/Backup%201/CSJ/POWERPOINT/Pictures/PowerPoint%20Images/Noel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file://localhost/Backup%201/CSJ/POWERPOINT/Pictures/PowerPoint%20Images/PowerPoint%20Text%20Pages%20OUTLINE-12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file://localhost/Backup%201/CSJ/POWERPOINT/Pictures/PowerPoint%20Images/pwalsh038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file://localhost/Backup%201/CSJ/POWERPOINT/Pictures/PowerPoint%20Images/PatGrant%20crop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file://localhost/Backup%201/CSJ/POWERPOINT/Pictures/PowerPoint%20Images/P303045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file://localhost/Backup%201/CSJ/POWERPOINT/Sisters%20of%20St%20Joseph%202009/S.JaneFritz_StJColegePatchogue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file://localhost/Backup%201/CSJ/POWERPOINT/Pictures/PowerPoint%20Images/People%20of%20Hope%202006%2023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file://localhost/Backup%201/CSJ/POWERPOINT/Pictures/PowerPoint%20Images/UN.B&amp;WRev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file://localhost/Backup%201/CSJ/POWERPOINT/Pictures/PowerPoint%20Images/KMcK%20d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file://localhost/Backup%201/CSJ/POWERPOINT/Pictures/PowerPoint%20Images/Agnes%20Meagher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file://localhost/Backup%201/CSJ/POWERPOINT/Pictures/PowerPoint%20Images/solar%20panels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file://localhost/Backup%201/CSJ/POWERPOINT/Pictures/PowerPoint%20Images/PowerPoint%20Text%20Pages%20OUTLINE-14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file://localhost/Backup%201/CSJ/POWERPOINT/Pictures/PowerPoint%20Images/PowerPoint%20Text%20Pages%20OUTLINE-15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file://localhost/Backup%201/CSJ/POWERPOINT/Pictures/PowerPoint%20Images/SacredHeartAcademy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file://localhost/Backup%201/CSJ/POWERPOINT/Pictures/PowerPoint%20Images/HelenPat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file://localhost/Backup%201/CSJ/POWERPOINT/Pictures/PowerPoint%20Images/PowerPoint%20Text%20Pages%20OUTLINE-16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file://localhost/Backup%201/CSJ/POWERPOINT/Pictures/PowerPoint%20Images/IMG_0010R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file://localhost/Backup%201/CSJ/POWERPOINT/Pictures/PowerPoint%20Images/DSC_035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file://localhost/Backup%201/CSJ/POWERPOINT/Pictures/PowerPoint%20Images/316311696405_0_BG%5B1%5D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file://localhost/Backup%201/CSJ/POWERPOINT/Pictures/PowerPoint%20Images/pwalsh03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file://localhost/Backup%201/CSJ/POWERPOINT/Pictures/PowerPoint%20Images/JusticePgphoto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file://localhost/Backup%201/CSJ/POWERPOINT/Pictures/PowerPoint%20Images/Tesa%20baby%200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file://localhost/Backup%201/CSJ/POWERPOINT/Pictures/PowerPoint%20Images/labyrinth%20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file://localhost/Backup%201/CSJ/POWERPOINT/Pictures/PowerPoint%20Images/PowerPoint%20Text%20Pages%20OUTLINE-18.jpg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file://localhost/Backup%201/CSJ/POWERPOINT/Pictures/PowerPoint%20Images/CandlelightVigil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file://localhost/Backup%201/CSJ/POWERPOINT/Pictures/PowerPoint%20Images/labyrinth%20B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file://localhost/Backup%201/CSJ/POWERPOINT/Pictures/PowerPoint%20Images/j.Reillyhorse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00" name="AutoShape 4">
            <a:hlinkClick r:id="" action="ppaction://customshow?id=0&amp;return=true" highlightClick="1"/>
          </p:cNvPr>
          <p:cNvSpPr>
            <a:spLocks noChangeArrowheads="1"/>
          </p:cNvSpPr>
          <p:nvPr/>
        </p:nvSpPr>
        <p:spPr bwMode="auto">
          <a:xfrm>
            <a:off x="9448800" y="5638800"/>
            <a:ext cx="1042988" cy="1042988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6903" name="Pachelbel-Canon-CLA02210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60960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69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1000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690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30" name="Picture 22" descr="Backup 1:CSJ:POWERPOINT:Pictures:PowerPoint Images:PowerPoint Text Pages OUTLINE-4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50"/>
            <a:ext cx="10972800" cy="400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33" name="Picture 25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5" name="Picture 1031" descr="Backup 1:CSJ:POWERPOINT:Pictures:PowerPoint Images:PowerPoint Text Pages OUTLINE-5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913"/>
            <a:ext cx="10972800" cy="397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8" name="Picture 1034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5" name="Picture 1029" descr="Backup 1:CSJ:POWERPOINT:Pictures:PowerPoint Images:peace demonstration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1113"/>
            <a:ext cx="10210800" cy="6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Backup 1:CSJ:POWERPOINT:Pictures:PowerPoint Images:DC Trip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12863"/>
            <a:ext cx="6172200" cy="40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4" name="Picture 6" descr="Backup 1:CSJ:POWERPOINT:Pictures:PowerPoint Images:mullane1_crop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9906000" cy="68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9" name="Picture 1031" descr="Backup 1:CSJ:POWERPOINT:Pictures:PowerPoint Images:PowerPoint Text Pages OUTLINE-6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813"/>
            <a:ext cx="10972800" cy="401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62" name="Picture 1034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3" name="Picture 1031" descr="Backup 1:CSJ:POWERPOINT:Pictures:PowerPoint Images:PowerPoint Text Pages OUTLINE-7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0972800" cy="39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386" name="Picture 1034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9" name="Picture 1031" descr="Backup 1:CSJ:POWERPOINT:Pictures:PowerPoint Images:singers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75"/>
            <a:ext cx="109728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1030" descr="Backup 1:CSJ:POWERPOINT:Sisters of St Joseph 2009:PPT23Alternate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592138"/>
            <a:ext cx="8880475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Backup 1:CSJ:POWERPOINT:Pictures:PowerPoint Images:DSC_0451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2700"/>
            <a:ext cx="10515600" cy="678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4" name="Picture 22" descr="Backup 1:CSJ:POWERPOINT:Pictures:PowerPoint Images:PowerPoint Text Pages OUTLINE-1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0972800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9" name="Picture 27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Backup 1:CSJ:POWERPOINT:Pictures:PowerPoint Images:IMG_0030 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2700"/>
            <a:ext cx="7924800" cy="67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Backup 1:CSJ:POWERPOINT:Pictures:PowerPoint Images:AMR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10972800" cy="629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ckup 1:CSJ:POWERPOINT:Pictures:PowerPoint Images:IMG_013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10972800" cy="624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5" name="Picture 1029" descr="Backup 1:CSJ:POWERPOINT:Pictures:PowerPoint Images:IMG_014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88"/>
            <a:ext cx="7162800" cy="677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Picture 20" descr="Backup 1:CSJ:POWERPOINT:Pictures:PowerPoint Images:PowerPoint Text Pages OUTLINE-8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0972800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4" name="Picture 24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57" name="Picture 1037" descr="Backup 1:CSJ:POWERPOINT:Pictures:PowerPoint Images:PowerPoint Text Pages OUTLINE-9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1788"/>
            <a:ext cx="10972800" cy="39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60" name="Picture 1040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1029" descr="Backup 1:CSJ:POWERPOINT:Pictures:PowerPoint Images:Earth MattereMeeting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9525"/>
            <a:ext cx="10210800" cy="67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1030" descr="Backup 1:CSJ:POWERPOINT:Pictures:PowerPoint Images:DSC_9187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365125"/>
            <a:ext cx="8151812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Backup 1:CSJ:POWERPOINT:Pictures:PowerPoint Images:DSC_9179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38138"/>
            <a:ext cx="9170988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Backup 1:CSJ:POWERPOINT:Pictures:PowerPoint Images:J.Reilly (3)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381000"/>
            <a:ext cx="3732213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514850" y="2409825"/>
            <a:ext cx="604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3333" name="Picture 21" descr="Backup 1:CSJ:POWERPOINT:Pictures:PowerPoint Images:PowerPoint Text Pages OUTLINE-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0972800" cy="400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7" name="Picture 7" descr="Backup 1:CSJ:POWERPOINT:Pictures:PowerPoint Images:Joan K girls b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5638800" cy="47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9" name="Picture 5" descr="Backup 1:CSJ:POWERPOINT:Pictures:PowerPoint Images:P.R. staff03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5875"/>
            <a:ext cx="10210800" cy="679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3" name="Picture 1029" descr="Backup 1:CSJ:POWERPOINT:Pictures:PowerPoint Images:girls+ sign 2000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38138"/>
            <a:ext cx="9170988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7" name="Picture 1031" descr="Backup 1:CSJ:POWERPOINT:Pictures:PowerPoint Images:PowerPoint Text Pages OUTLINE-10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563"/>
            <a:ext cx="10972800" cy="39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10" name="Picture 1034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4" name="Picture 1034" descr="Backup 1:CSJ:POWERPOINT:Pictures:PowerPoint Images:PowerPoint Text Pages OUTLINE-11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5"/>
            <a:ext cx="10972800" cy="39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7" name="Picture 1037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Backup 1:CSJ:POWERPOINT:Pictures:PowerPoint Images:Marg 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09675"/>
            <a:ext cx="5867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7" name="Picture 1029" descr="Backup 1:CSJ:POWERPOINT:Pictures:PowerPoint Images:People of Hope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5875"/>
            <a:ext cx="10515600" cy="679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Backup 1:CSJ:POWERPOINT:Pictures:PowerPoint Images:Mary Ross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163"/>
            <a:ext cx="10972800" cy="62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2" name="Picture 1030" descr="Backup 1:CSJ:POWERPOINT:Pictures:PowerPoint Images:Elem Admin BW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1263"/>
            <a:ext cx="5638800" cy="41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1027" descr="Backup 1:CSJ:POWERPOINT:Pictures:PowerPoint Images:ProvHouse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-152400"/>
            <a:ext cx="4979987" cy="692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1030" descr="Backup 1:CSJ:POWERPOINT:Pictures:PowerPoint Images:Double305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3813"/>
            <a:ext cx="9296400" cy="68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Backup 1:CSJ:POWERPOINT:Pictures:PowerPoint Images:Noel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762000"/>
            <a:ext cx="3606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3" name="Picture 23" descr="Backup 1:CSJ:POWERPOINT:Pictures:PowerPoint Images:PowerPoint Text Pages OUTLINE-1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288"/>
            <a:ext cx="10972800" cy="410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1026" descr="PowerPoint Text Pages OUTLINE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1049000" cy="411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5" name="Picture 1029" descr="SSJ_logoBTWD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9" name="Picture 1027" descr="Backup 1:CSJ:POWERPOINT:Pictures:PowerPoint Images:pwalsh038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541020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6" name="Picture 1030" descr="Backup 1:CSJ:POWERPOINT:Pictures:PowerPoint Images:PatGrant crop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10972800" cy="599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Backup 1:CSJ:POWERPOINT:Pictures:PowerPoint Images:P3030457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95250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Backup 1:CSJ:POWERPOINT:Sisters of St Joseph 2009:S.JaneFritz_StJColegePatchogue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6250"/>
            <a:ext cx="5867400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1028" descr="Backup 1:CSJ:POWERPOINT:Pictures:PowerPoint Images:People of Hope 2006 233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13"/>
            <a:ext cx="109728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2" name="Picture 6" descr="Backup 1:CSJ:POWERPOINT:Pictures:PowerPoint Images:UN.B&amp;WRev1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57275"/>
            <a:ext cx="5867400" cy="447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Backup 1:CSJ:POWERPOINT:Pictures:PowerPoint Images:KMcK d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4288"/>
            <a:ext cx="7467600" cy="678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Backup 1:CSJ:POWERPOINT:Pictures:PowerPoint Images:Agnes Meagher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33388"/>
            <a:ext cx="10972800" cy="590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1028" descr="Backup 1:CSJ:POWERPOINT:Pictures:PowerPoint Images:solar panels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52513"/>
            <a:ext cx="6553200" cy="44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9" name="Picture 1031" descr="Backup 1:CSJ:POWERPOINT:Pictures:PowerPoint Images:PowerPoint Text Pages OUTLINE-14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109728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82" name="Picture 1034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Picture 18" descr="Backup 1:CSJ:POWERPOINT:Pictures:PowerPoint Images:PowerPoint Text Pages OUTLINE-15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513"/>
            <a:ext cx="10972800" cy="40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1027" descr="Backup 1:CSJ:POWERPOINT:Pictures:PowerPoint Images:SacredHeartAcademy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7175"/>
            <a:ext cx="7315200" cy="62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9" name="Picture 5" descr="Backup 1:CSJ:POWERPOINT:Pictures:PowerPoint Images:HelenPat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9750"/>
            <a:ext cx="7162800" cy="55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3" name="Picture 19" descr="Backup 1:CSJ:POWERPOINT:Pictures:PowerPoint Images:PowerPoint Text Pages OUTLINE-16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10972800" cy="40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5" name="Picture 1029" descr="Backup 1:CSJ:POWERPOINT:Pictures:PowerPoint Images:IMG_0010R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801688"/>
            <a:ext cx="7756525" cy="51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3" descr="Backup 1:CSJ:POWERPOINT:Pictures:PowerPoint Images:DSC_0357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8"/>
            <a:ext cx="9982200" cy="68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1028" descr="Backup 1:CSJ:POWERPOINT:Pictures:PowerPoint Images:316311696405_0_BG[1]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75"/>
            <a:ext cx="109728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7" name="Picture 1027" descr="PowerPoint Text Pages OUTLINE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1049000" cy="412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0" name="Picture 1030" descr="SSJ_logoBTWD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3" name="Picture 1027" descr="Backup 1:CSJ:POWERPOINT:Pictures:PowerPoint Images:pwalsh039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5867400" cy="46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1027" descr="Backup 1:CSJ:POWERPOINT:Pictures:PowerPoint Images:JusticePgphoto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61913"/>
            <a:ext cx="103632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1028" descr="Backup 1:CSJ:POWERPOINT:Pictures:PowerPoint Images:Tesa baby 0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609600"/>
            <a:ext cx="451802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4" descr="Backup 1:CSJ:POWERPOINT:Pictures:PowerPoint Images:labyrinth 1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4445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0" name="Picture 18" descr="Backup 1:CSJ:POWERPOINT:Pictures:PowerPoint Images:PowerPoint Text Pages OUTLINE-18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938"/>
            <a:ext cx="109728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21" descr="SSJ_logoBTW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275"/>
            <a:ext cx="2270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Backup 1:CSJ:POWERPOINT:Pictures:PowerPoint Images:CandlelightVigil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109728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3" name="Picture 1029" descr="Backup 1:CSJ:POWERPOINT:Pictures:PowerPoint Images:labyrinth B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"/>
            <a:ext cx="10972800" cy="60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3" name="Picture 7" descr="Backup 1:CSJ:POWERPOINT:Pictures:PowerPoint Images:j.Reillyhorse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2700"/>
            <a:ext cx="10058400" cy="67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 advTm="7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9BD0C9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CBE4E1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00000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9DF9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CCFB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C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D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</TotalTime>
  <Words>64</Words>
  <Application>Microsoft Macintosh PowerPoint</Application>
  <PresentationFormat>Custom</PresentationFormat>
  <Paragraphs>64</Paragraphs>
  <Slides>63</Slides>
  <Notes>63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  <vt:variant>
        <vt:lpstr>Custom Shows</vt:lpstr>
      </vt:variant>
      <vt:variant>
        <vt:i4>1</vt:i4>
      </vt:variant>
    </vt:vector>
  </HeadingPairs>
  <TitlesOfParts>
    <vt:vector size="67" baseType="lpstr">
      <vt:lpstr>Arial</vt:lpstr>
      <vt:lpstr>ＭＳ Ｐゴシック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Manager/>
  <Company>www.gracemaher.com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Grace Maher</dc:creator>
  <cp:keywords/>
  <dc:description/>
  <cp:lastModifiedBy>Grace Maher</cp:lastModifiedBy>
  <cp:revision>393</cp:revision>
  <cp:lastPrinted>2009-10-20T02:44:18Z</cp:lastPrinted>
  <dcterms:created xsi:type="dcterms:W3CDTF">2009-09-15T23:44:48Z</dcterms:created>
  <dcterms:modified xsi:type="dcterms:W3CDTF">2015-12-14T18:46:16Z</dcterms:modified>
  <cp:category/>
</cp:coreProperties>
</file>